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5827E"/>
    <a:srgbClr val="15827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C72780C-ABD8-8070-2CC9-FD6688EDB92F}" v="17" dt="2025-06-16T18:46:12.958"/>
    <p1510:client id="{3E4DB958-D91E-3C8A-380D-37AE1F6D8B58}" v="10" dt="2025-06-16T19:07:12.494"/>
    <p1510:client id="{B05EF65F-E343-9CCF-6843-F042957CAE48}" v="91" dt="2025-06-16T18:57:46.037"/>
    <p1510:client id="{F194346B-C87C-A224-EB54-4E43095CFACA}" v="180" dt="2025-06-16T21:30:04.57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59" autoAdjust="0"/>
    <p:restoredTop sz="94660"/>
  </p:normalViewPr>
  <p:slideViewPr>
    <p:cSldViewPr snapToGrid="0">
      <p:cViewPr varScale="1">
        <p:scale>
          <a:sx n="61" d="100"/>
          <a:sy n="61" d="100"/>
        </p:scale>
        <p:origin x="84" y="3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/>
              <a:t>Kliknij, aby edytować styl wzorca podtytułu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AA868-8872-43E4-8C98-D34DABD1FD38}" type="datetimeFigureOut">
              <a:rPr lang="pl-PL" smtClean="0"/>
              <a:t>16.06.2025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C6C3F-668B-4AF5-BFA9-0F657EB068D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3917574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AA868-8872-43E4-8C98-D34DABD1FD38}" type="datetimeFigureOut">
              <a:rPr lang="pl-PL" smtClean="0"/>
              <a:t>16.06.2025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C6C3F-668B-4AF5-BFA9-0F657EB068D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4545081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AA868-8872-43E4-8C98-D34DABD1FD38}" type="datetimeFigureOut">
              <a:rPr lang="pl-PL" smtClean="0"/>
              <a:t>16.06.2025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C6C3F-668B-4AF5-BFA9-0F657EB068D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3403866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AA868-8872-43E4-8C98-D34DABD1FD38}" type="datetimeFigureOut">
              <a:rPr lang="pl-PL" smtClean="0"/>
              <a:t>16.06.2025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C6C3F-668B-4AF5-BFA9-0F657EB068D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9673800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AA868-8872-43E4-8C98-D34DABD1FD38}" type="datetimeFigureOut">
              <a:rPr lang="pl-PL" smtClean="0"/>
              <a:t>16.06.2025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C6C3F-668B-4AF5-BFA9-0F657EB068D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32341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AA868-8872-43E4-8C98-D34DABD1FD38}" type="datetimeFigureOut">
              <a:rPr lang="pl-PL" smtClean="0"/>
              <a:t>16.06.2025</a:t>
            </a:fld>
            <a:endParaRPr lang="pl-PL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C6C3F-668B-4AF5-BFA9-0F657EB068D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8830362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tekstu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Symbol zastępczy zawartości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7" name="Symbol zastępczy daty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AA868-8872-43E4-8C98-D34DABD1FD38}" type="datetimeFigureOut">
              <a:rPr lang="pl-PL" smtClean="0"/>
              <a:t>16.06.2025</a:t>
            </a:fld>
            <a:endParaRPr lang="pl-PL"/>
          </a:p>
        </p:txBody>
      </p:sp>
      <p:sp>
        <p:nvSpPr>
          <p:cNvPr id="8" name="Symbol zastępczy stopki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ymbol zastępczy numeru slajd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C6C3F-668B-4AF5-BFA9-0F657EB068D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9618082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daty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AA868-8872-43E4-8C98-D34DABD1FD38}" type="datetimeFigureOut">
              <a:rPr lang="pl-PL" smtClean="0"/>
              <a:t>16.06.2025</a:t>
            </a:fld>
            <a:endParaRPr lang="pl-PL"/>
          </a:p>
        </p:txBody>
      </p:sp>
      <p:sp>
        <p:nvSpPr>
          <p:cNvPr id="4" name="Symbol zastępczy stopki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C6C3F-668B-4AF5-BFA9-0F657EB068D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5447972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daty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AA868-8872-43E4-8C98-D34DABD1FD38}" type="datetimeFigureOut">
              <a:rPr lang="pl-PL" smtClean="0"/>
              <a:t>16.06.2025</a:t>
            </a:fld>
            <a:endParaRPr lang="pl-PL"/>
          </a:p>
        </p:txBody>
      </p:sp>
      <p:sp>
        <p:nvSpPr>
          <p:cNvPr id="3" name="Symbol zastępczy stopki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C6C3F-668B-4AF5-BFA9-0F657EB068D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8508391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AA868-8872-43E4-8C98-D34DABD1FD38}" type="datetimeFigureOut">
              <a:rPr lang="pl-PL" smtClean="0"/>
              <a:t>16.06.2025</a:t>
            </a:fld>
            <a:endParaRPr lang="pl-PL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C6C3F-668B-4AF5-BFA9-0F657EB068D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7155304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obrazu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l-PL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AA868-8872-43E4-8C98-D34DABD1FD38}" type="datetimeFigureOut">
              <a:rPr lang="pl-PL" smtClean="0"/>
              <a:t>16.06.2025</a:t>
            </a:fld>
            <a:endParaRPr lang="pl-PL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C6C3F-668B-4AF5-BFA9-0F657EB068D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0249060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ytułu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98AA868-8872-43E4-8C98-D34DABD1FD38}" type="datetimeFigureOut">
              <a:rPr lang="pl-PL" smtClean="0"/>
              <a:t>16.06.2025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77C6C3F-668B-4AF5-BFA9-0F657EB068D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9266336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 dirty="0"/>
              <a:t>Atrakcje turystyczne Londynu</a:t>
            </a:r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l-PL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Obraz 4" descr="Big Ben w Londynie. Jaką ma wysokość? Najważniejsze ciekawostki - Chillizet">
            <a:extLst>
              <a:ext uri="{FF2B5EF4-FFF2-40B4-BE49-F238E27FC236}">
                <a16:creationId xmlns:a16="http://schemas.microsoft.com/office/drawing/2014/main" id="{56880759-452C-ED4E-2668-9152076F5C9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/>
          <a:stretch>
            <a:fillRect/>
          </a:stretch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6" name="Tytuł 1">
            <a:extLst>
              <a:ext uri="{FF2B5EF4-FFF2-40B4-BE49-F238E27FC236}">
                <a16:creationId xmlns:a16="http://schemas.microsoft.com/office/drawing/2014/main" id="{065423D3-8C8A-8C45-55EA-A97D3917930D}"/>
              </a:ext>
            </a:extLst>
          </p:cNvPr>
          <p:cNvSpPr>
            <a:spLocks noGrp="1"/>
          </p:cNvSpPr>
          <p:nvPr/>
        </p:nvSpPr>
        <p:spPr>
          <a:xfrm>
            <a:off x="1524000" y="2802669"/>
            <a:ext cx="9144000" cy="1601211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>
                <a:solidFill>
                  <a:srgbClr val="FFFFFF"/>
                </a:solidFill>
              </a:rPr>
              <a:t>Atrakcje turystyczne Londynu</a:t>
            </a:r>
          </a:p>
        </p:txBody>
      </p:sp>
      <p:sp>
        <p:nvSpPr>
          <p:cNvPr id="7" name="Podtytuł 2">
            <a:extLst>
              <a:ext uri="{FF2B5EF4-FFF2-40B4-BE49-F238E27FC236}">
                <a16:creationId xmlns:a16="http://schemas.microsoft.com/office/drawing/2014/main" id="{E0E445AD-21C7-1BC0-0485-23F5CDE8070C}"/>
              </a:ext>
            </a:extLst>
          </p:cNvPr>
          <p:cNvSpPr>
            <a:spLocks noGrp="1"/>
          </p:cNvSpPr>
          <p:nvPr/>
        </p:nvSpPr>
        <p:spPr>
          <a:xfrm>
            <a:off x="1524000" y="4159404"/>
            <a:ext cx="9144000" cy="109839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dirty="0">
                <a:solidFill>
                  <a:srgbClr val="FFFFFF"/>
                </a:solidFill>
              </a:rPr>
              <a:t> </a:t>
            </a:r>
            <a:endParaRPr lang="pl-PL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03171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6CC295-1A78-C85D-CF29-609E31C3A5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3065B47-068E-BFA0-5229-B49EC00D597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 dirty="0"/>
              <a:t>Atrakcje turystyczne Londynu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B616B093-F61F-02B6-F5EB-E8C08E174FB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Rectangle 8">
            <a:extLst>
              <a:ext uri="{FF2B5EF4-FFF2-40B4-BE49-F238E27FC236}">
                <a16:creationId xmlns:a16="http://schemas.microsoft.com/office/drawing/2014/main" id="{005FFA93-F18A-6436-8641-A91A89252C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l-PL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Obraz 4" descr="Big Ben w Londynie. Jaką ma wysokość? Najważniejsze ciekawostki - Chillizet">
            <a:extLst>
              <a:ext uri="{FF2B5EF4-FFF2-40B4-BE49-F238E27FC236}">
                <a16:creationId xmlns:a16="http://schemas.microsoft.com/office/drawing/2014/main" id="{638C1AA5-07C0-DDBD-4DF9-98955C9E18A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/>
          <a:stretch>
            <a:fillRect/>
          </a:stretch>
        </p:blipFill>
        <p:spPr>
          <a:xfrm rot="-5400000">
            <a:off x="-9524980" y="-9524999"/>
            <a:ext cx="12191980" cy="6857999"/>
          </a:xfrm>
          <a:prstGeom prst="rect">
            <a:avLst/>
          </a:prstGeom>
        </p:spPr>
      </p:pic>
      <p:sp>
        <p:nvSpPr>
          <p:cNvPr id="6" name="Tytuł 1">
            <a:extLst>
              <a:ext uri="{FF2B5EF4-FFF2-40B4-BE49-F238E27FC236}">
                <a16:creationId xmlns:a16="http://schemas.microsoft.com/office/drawing/2014/main" id="{7DC40916-95DA-B54D-693F-A5213D1E0C45}"/>
              </a:ext>
            </a:extLst>
          </p:cNvPr>
          <p:cNvSpPr>
            <a:spLocks noGrp="1"/>
          </p:cNvSpPr>
          <p:nvPr/>
        </p:nvSpPr>
        <p:spPr>
          <a:xfrm rot="5400000">
            <a:off x="9752541" y="-4039455"/>
            <a:ext cx="6487584" cy="1601211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>
                <a:solidFill>
                  <a:srgbClr val="FFFFFF"/>
                </a:solidFill>
              </a:rPr>
              <a:t>Atrakcje turystyczne Londynu</a:t>
            </a:r>
          </a:p>
        </p:txBody>
      </p:sp>
      <p:sp>
        <p:nvSpPr>
          <p:cNvPr id="7" name="Podtytuł 2">
            <a:extLst>
              <a:ext uri="{FF2B5EF4-FFF2-40B4-BE49-F238E27FC236}">
                <a16:creationId xmlns:a16="http://schemas.microsoft.com/office/drawing/2014/main" id="{53D2E565-58CA-E378-53C4-91CF05328A7B}"/>
              </a:ext>
            </a:extLst>
          </p:cNvPr>
          <p:cNvSpPr>
            <a:spLocks noGrp="1"/>
          </p:cNvSpPr>
          <p:nvPr/>
        </p:nvSpPr>
        <p:spPr>
          <a:xfrm>
            <a:off x="1524000" y="4159404"/>
            <a:ext cx="9144000" cy="109839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dirty="0">
                <a:solidFill>
                  <a:srgbClr val="FFFFFF"/>
                </a:solidFill>
              </a:rPr>
              <a:t> </a:t>
            </a:r>
            <a:endParaRPr lang="pl-PL">
              <a:solidFill>
                <a:srgbClr val="FFFFFF"/>
              </a:solidFill>
            </a:endParaRPr>
          </a:p>
        </p:txBody>
      </p:sp>
      <p:pic>
        <p:nvPicPr>
          <p:cNvPr id="8" name="Obraz 7" descr="Pałac Buckingham – Wikipedia, wolna encyklopedia">
            <a:extLst>
              <a:ext uri="{FF2B5EF4-FFF2-40B4-BE49-F238E27FC236}">
                <a16:creationId xmlns:a16="http://schemas.microsoft.com/office/drawing/2014/main" id="{FB031DB9-0F3B-EED1-3948-02C1BDEFB0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826" y="-1064845"/>
            <a:ext cx="12195653" cy="7922845"/>
          </a:xfrm>
          <a:prstGeom prst="rect">
            <a:avLst/>
          </a:prstGeom>
        </p:spPr>
      </p:pic>
      <p:sp>
        <p:nvSpPr>
          <p:cNvPr id="9" name="Prostokąt 8">
            <a:extLst>
              <a:ext uri="{FF2B5EF4-FFF2-40B4-BE49-F238E27FC236}">
                <a16:creationId xmlns:a16="http://schemas.microsoft.com/office/drawing/2014/main" id="{4A2F0642-5424-8C56-4C6D-BD01BEDE8BB2}"/>
              </a:ext>
            </a:extLst>
          </p:cNvPr>
          <p:cNvSpPr/>
          <p:nvPr/>
        </p:nvSpPr>
        <p:spPr>
          <a:xfrm>
            <a:off x="2442" y="4430346"/>
            <a:ext cx="12190372" cy="2424397"/>
          </a:xfrm>
          <a:prstGeom prst="rect">
            <a:avLst/>
          </a:prstGeom>
          <a:solidFill>
            <a:srgbClr val="15827E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10" name="pole tekstowe 9">
            <a:extLst>
              <a:ext uri="{FF2B5EF4-FFF2-40B4-BE49-F238E27FC236}">
                <a16:creationId xmlns:a16="http://schemas.microsoft.com/office/drawing/2014/main" id="{FB111948-7719-C76E-5052-756E3BF0B31B}"/>
              </a:ext>
            </a:extLst>
          </p:cNvPr>
          <p:cNvSpPr txBox="1"/>
          <p:nvPr/>
        </p:nvSpPr>
        <p:spPr>
          <a:xfrm>
            <a:off x="814" y="4572000"/>
            <a:ext cx="12196884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l-PL" sz="9600" dirty="0">
                <a:solidFill>
                  <a:schemeClr val="bg1"/>
                </a:solidFill>
                <a:ea typeface="+mn-lt"/>
                <a:cs typeface="+mn-lt"/>
              </a:rPr>
              <a:t>Pałac Buckingham</a:t>
            </a:r>
            <a:endParaRPr lang="pl-PL" sz="9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62373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91F94E-3846-CF33-9C52-3927F8665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4" name="Content Placeholder 3" descr="Westminster i Big ben - Londyn - Anglia : pozwiedzaj.pl">
            <a:extLst>
              <a:ext uri="{FF2B5EF4-FFF2-40B4-BE49-F238E27FC236}">
                <a16:creationId xmlns:a16="http://schemas.microsoft.com/office/drawing/2014/main" id="{4ACA3DE2-B6D9-559C-C302-828CFB0F69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069" y="-1221"/>
            <a:ext cx="14382445" cy="6862030"/>
          </a:xfrm>
        </p:spPr>
      </p:pic>
      <p:sp>
        <p:nvSpPr>
          <p:cNvPr id="6" name="Prostokąt 5">
            <a:extLst>
              <a:ext uri="{FF2B5EF4-FFF2-40B4-BE49-F238E27FC236}">
                <a16:creationId xmlns:a16="http://schemas.microsoft.com/office/drawing/2014/main" id="{A62E05B5-36DA-34B5-FFA5-EF1312CD4427}"/>
              </a:ext>
            </a:extLst>
          </p:cNvPr>
          <p:cNvSpPr/>
          <p:nvPr/>
        </p:nvSpPr>
        <p:spPr>
          <a:xfrm>
            <a:off x="2442" y="4430346"/>
            <a:ext cx="12190372" cy="2424397"/>
          </a:xfrm>
          <a:prstGeom prst="rect">
            <a:avLst/>
          </a:prstGeom>
          <a:solidFill>
            <a:srgbClr val="15827E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8" name="pole tekstowe 7">
            <a:extLst>
              <a:ext uri="{FF2B5EF4-FFF2-40B4-BE49-F238E27FC236}">
                <a16:creationId xmlns:a16="http://schemas.microsoft.com/office/drawing/2014/main" id="{6B0F872A-AF28-A4E0-75CF-A21FDF813404}"/>
              </a:ext>
            </a:extLst>
          </p:cNvPr>
          <p:cNvSpPr txBox="1"/>
          <p:nvPr/>
        </p:nvSpPr>
        <p:spPr>
          <a:xfrm>
            <a:off x="814" y="4572000"/>
            <a:ext cx="12196884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l-PL" sz="7200" dirty="0">
                <a:solidFill>
                  <a:schemeClr val="bg1"/>
                </a:solidFill>
                <a:ea typeface="+mn-lt"/>
                <a:cs typeface="+mn-lt"/>
              </a:rPr>
              <a:t>Big Ben oraz Pałac Westminsterski</a:t>
            </a:r>
            <a:endParaRPr lang="pl-PL" sz="7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7449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50F1A4-4567-6248-1C56-7A6C0F833A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Tower of London">
            <a:extLst>
              <a:ext uri="{FF2B5EF4-FFF2-40B4-BE49-F238E27FC236}">
                <a16:creationId xmlns:a16="http://schemas.microsoft.com/office/drawing/2014/main" id="{650436B0-C9EC-E5B3-29DA-640C41BA9E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581" y="-1075837"/>
            <a:ext cx="12202930" cy="8083184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CFDC768-BB17-842D-9BE7-BB9FA74F9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Prostokąt 5">
            <a:extLst>
              <a:ext uri="{FF2B5EF4-FFF2-40B4-BE49-F238E27FC236}">
                <a16:creationId xmlns:a16="http://schemas.microsoft.com/office/drawing/2014/main" id="{064C698C-1A45-1113-7E06-D675A8D0E6B7}"/>
              </a:ext>
            </a:extLst>
          </p:cNvPr>
          <p:cNvSpPr/>
          <p:nvPr/>
        </p:nvSpPr>
        <p:spPr>
          <a:xfrm>
            <a:off x="2442" y="4430346"/>
            <a:ext cx="12190372" cy="2424397"/>
          </a:xfrm>
          <a:prstGeom prst="rect">
            <a:avLst/>
          </a:prstGeom>
          <a:solidFill>
            <a:srgbClr val="15827E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8" name="pole tekstowe 7">
            <a:extLst>
              <a:ext uri="{FF2B5EF4-FFF2-40B4-BE49-F238E27FC236}">
                <a16:creationId xmlns:a16="http://schemas.microsoft.com/office/drawing/2014/main" id="{51D35207-1911-E7CB-ED09-77E484205477}"/>
              </a:ext>
            </a:extLst>
          </p:cNvPr>
          <p:cNvSpPr txBox="1"/>
          <p:nvPr/>
        </p:nvSpPr>
        <p:spPr>
          <a:xfrm>
            <a:off x="814" y="4572000"/>
            <a:ext cx="12196884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l-PL" sz="9600" dirty="0">
                <a:solidFill>
                  <a:schemeClr val="bg1"/>
                </a:solidFill>
                <a:ea typeface="+mn-lt"/>
                <a:cs typeface="+mn-lt"/>
              </a:rPr>
              <a:t>Tower of London</a:t>
            </a:r>
            <a:endParaRPr lang="pl-PL" sz="9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462258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4454A9-BD52-C72B-2E3C-9B2AAD2289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Tower Bridge | Description, History, &amp; Facts | Britannica">
            <a:extLst>
              <a:ext uri="{FF2B5EF4-FFF2-40B4-BE49-F238E27FC236}">
                <a16:creationId xmlns:a16="http://schemas.microsoft.com/office/drawing/2014/main" id="{A042FAB5-EC01-A1BB-E4D5-6033E10E42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9330" y="-636221"/>
            <a:ext cx="12200889" cy="8141799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17B7AA9-C522-D984-AF1C-A9D681794A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Prostokąt 5">
            <a:extLst>
              <a:ext uri="{FF2B5EF4-FFF2-40B4-BE49-F238E27FC236}">
                <a16:creationId xmlns:a16="http://schemas.microsoft.com/office/drawing/2014/main" id="{C5AC74A0-2B6A-C4C6-B7EE-E5821E5E6B9B}"/>
              </a:ext>
            </a:extLst>
          </p:cNvPr>
          <p:cNvSpPr/>
          <p:nvPr/>
        </p:nvSpPr>
        <p:spPr>
          <a:xfrm>
            <a:off x="2442" y="4430346"/>
            <a:ext cx="12190372" cy="2424397"/>
          </a:xfrm>
          <a:prstGeom prst="rect">
            <a:avLst/>
          </a:prstGeom>
          <a:solidFill>
            <a:srgbClr val="15827E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8" name="pole tekstowe 7">
            <a:extLst>
              <a:ext uri="{FF2B5EF4-FFF2-40B4-BE49-F238E27FC236}">
                <a16:creationId xmlns:a16="http://schemas.microsoft.com/office/drawing/2014/main" id="{AA06ACA6-F7A2-DAE7-ACCA-FC08B5D0C91B}"/>
              </a:ext>
            </a:extLst>
          </p:cNvPr>
          <p:cNvSpPr txBox="1"/>
          <p:nvPr/>
        </p:nvSpPr>
        <p:spPr>
          <a:xfrm>
            <a:off x="814" y="4572000"/>
            <a:ext cx="12196884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l-PL" sz="9600" dirty="0">
                <a:solidFill>
                  <a:schemeClr val="bg1"/>
                </a:solidFill>
                <a:ea typeface="+mn-lt"/>
                <a:cs typeface="+mn-lt"/>
              </a:rPr>
              <a:t>Tower Bridge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04719735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8C055A-6984-A733-DBA8-8E4A5FB429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London Eye - Wikipedia">
            <a:extLst>
              <a:ext uri="{FF2B5EF4-FFF2-40B4-BE49-F238E27FC236}">
                <a16:creationId xmlns:a16="http://schemas.microsoft.com/office/drawing/2014/main" id="{3F1A5962-2A59-569E-9CD3-1DC1C4DE47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09471" y="-782759"/>
            <a:ext cx="12303480" cy="8014799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11D2B3-21D8-78DF-423D-76E6F99FD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Prostokąt 5">
            <a:extLst>
              <a:ext uri="{FF2B5EF4-FFF2-40B4-BE49-F238E27FC236}">
                <a16:creationId xmlns:a16="http://schemas.microsoft.com/office/drawing/2014/main" id="{229EE221-8EE3-9EF4-628C-99653D75531B}"/>
              </a:ext>
            </a:extLst>
          </p:cNvPr>
          <p:cNvSpPr/>
          <p:nvPr/>
        </p:nvSpPr>
        <p:spPr>
          <a:xfrm>
            <a:off x="2442" y="4430346"/>
            <a:ext cx="12190372" cy="2424397"/>
          </a:xfrm>
          <a:prstGeom prst="rect">
            <a:avLst/>
          </a:prstGeom>
          <a:solidFill>
            <a:srgbClr val="15827E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8" name="pole tekstowe 7">
            <a:extLst>
              <a:ext uri="{FF2B5EF4-FFF2-40B4-BE49-F238E27FC236}">
                <a16:creationId xmlns:a16="http://schemas.microsoft.com/office/drawing/2014/main" id="{137595A4-4CF1-9DEE-8431-D1B046362BDA}"/>
              </a:ext>
            </a:extLst>
          </p:cNvPr>
          <p:cNvSpPr txBox="1"/>
          <p:nvPr/>
        </p:nvSpPr>
        <p:spPr>
          <a:xfrm>
            <a:off x="814" y="4572000"/>
            <a:ext cx="12196884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l-PL" sz="9600" dirty="0">
                <a:solidFill>
                  <a:schemeClr val="bg1"/>
                </a:solidFill>
                <a:ea typeface="+mn-lt"/>
                <a:cs typeface="+mn-lt"/>
              </a:rPr>
              <a:t>London </a:t>
            </a:r>
            <a:r>
              <a:rPr lang="pl-PL" sz="9600" dirty="0" err="1">
                <a:solidFill>
                  <a:schemeClr val="bg1"/>
                </a:solidFill>
                <a:ea typeface="+mn-lt"/>
                <a:cs typeface="+mn-lt"/>
              </a:rPr>
              <a:t>Eye</a:t>
            </a:r>
            <a:endParaRPr lang="pl-PL" dirty="0" err="1"/>
          </a:p>
        </p:txBody>
      </p:sp>
    </p:spTree>
    <p:extLst>
      <p:ext uri="{BB962C8B-B14F-4D97-AF65-F5344CB8AC3E}">
        <p14:creationId xmlns:p14="http://schemas.microsoft.com/office/powerpoint/2010/main" val="10182691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7E2B00-DD40-5D0A-40BF-1EAEF5EFB7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What are The Shard opening times? FAQs | The London Pass®">
            <a:extLst>
              <a:ext uri="{FF2B5EF4-FFF2-40B4-BE49-F238E27FC236}">
                <a16:creationId xmlns:a16="http://schemas.microsoft.com/office/drawing/2014/main" id="{2F0D594F-20E2-AF20-166E-2B47F0A35B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581" y="-1221"/>
            <a:ext cx="12212699" cy="8161338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230330-0C9F-54CD-3B16-0D76FE516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Prostokąt 5">
            <a:extLst>
              <a:ext uri="{FF2B5EF4-FFF2-40B4-BE49-F238E27FC236}">
                <a16:creationId xmlns:a16="http://schemas.microsoft.com/office/drawing/2014/main" id="{C9E4DE66-36C0-8939-04A3-C9AF54C0BD41}"/>
              </a:ext>
            </a:extLst>
          </p:cNvPr>
          <p:cNvSpPr/>
          <p:nvPr/>
        </p:nvSpPr>
        <p:spPr>
          <a:xfrm>
            <a:off x="2442" y="4430346"/>
            <a:ext cx="12190372" cy="2424397"/>
          </a:xfrm>
          <a:prstGeom prst="rect">
            <a:avLst/>
          </a:prstGeom>
          <a:solidFill>
            <a:srgbClr val="15827E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8" name="pole tekstowe 7">
            <a:extLst>
              <a:ext uri="{FF2B5EF4-FFF2-40B4-BE49-F238E27FC236}">
                <a16:creationId xmlns:a16="http://schemas.microsoft.com/office/drawing/2014/main" id="{A8580D16-3DA8-8E39-F58C-3ECE6B5B786B}"/>
              </a:ext>
            </a:extLst>
          </p:cNvPr>
          <p:cNvSpPr txBox="1"/>
          <p:nvPr/>
        </p:nvSpPr>
        <p:spPr>
          <a:xfrm>
            <a:off x="814" y="4572000"/>
            <a:ext cx="12196884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l-PL" sz="9600" dirty="0">
                <a:solidFill>
                  <a:schemeClr val="bg1"/>
                </a:solidFill>
                <a:ea typeface="+mn-lt"/>
                <a:cs typeface="+mn-lt"/>
              </a:rPr>
              <a:t>The </a:t>
            </a:r>
            <a:r>
              <a:rPr lang="pl-PL" sz="9600" dirty="0" err="1">
                <a:solidFill>
                  <a:schemeClr val="bg1"/>
                </a:solidFill>
                <a:ea typeface="+mn-lt"/>
                <a:cs typeface="+mn-lt"/>
              </a:rPr>
              <a:t>Shard</a:t>
            </a:r>
            <a:endParaRPr lang="pl-PL" dirty="0" err="1"/>
          </a:p>
        </p:txBody>
      </p:sp>
    </p:spTree>
    <p:extLst>
      <p:ext uri="{BB962C8B-B14F-4D97-AF65-F5344CB8AC3E}">
        <p14:creationId xmlns:p14="http://schemas.microsoft.com/office/powerpoint/2010/main" val="95517143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5E9ED5-45B0-2F40-7662-8FF33BCA1D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Booking your visit - Sky Garden - London">
            <a:extLst>
              <a:ext uri="{FF2B5EF4-FFF2-40B4-BE49-F238E27FC236}">
                <a16:creationId xmlns:a16="http://schemas.microsoft.com/office/drawing/2014/main" id="{05D5D72E-12EF-B251-08CB-49861627BF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3805" y="-1221"/>
            <a:ext cx="12551302" cy="6871799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D2333F5-9DDA-393A-6F1F-0F61F8BC2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Prostokąt 5">
            <a:extLst>
              <a:ext uri="{FF2B5EF4-FFF2-40B4-BE49-F238E27FC236}">
                <a16:creationId xmlns:a16="http://schemas.microsoft.com/office/drawing/2014/main" id="{49CE5E1A-2C33-162A-5BB9-2DCCCE47470D}"/>
              </a:ext>
            </a:extLst>
          </p:cNvPr>
          <p:cNvSpPr/>
          <p:nvPr/>
        </p:nvSpPr>
        <p:spPr>
          <a:xfrm>
            <a:off x="2442" y="4430346"/>
            <a:ext cx="12190372" cy="2424397"/>
          </a:xfrm>
          <a:prstGeom prst="rect">
            <a:avLst/>
          </a:prstGeom>
          <a:solidFill>
            <a:srgbClr val="15827E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8" name="pole tekstowe 7">
            <a:extLst>
              <a:ext uri="{FF2B5EF4-FFF2-40B4-BE49-F238E27FC236}">
                <a16:creationId xmlns:a16="http://schemas.microsoft.com/office/drawing/2014/main" id="{1BD7E7D4-6A64-0B65-1EAA-CD8BAE211381}"/>
              </a:ext>
            </a:extLst>
          </p:cNvPr>
          <p:cNvSpPr txBox="1"/>
          <p:nvPr/>
        </p:nvSpPr>
        <p:spPr>
          <a:xfrm>
            <a:off x="814" y="4572000"/>
            <a:ext cx="12196884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l-PL" sz="9600" dirty="0" err="1">
                <a:solidFill>
                  <a:schemeClr val="bg1"/>
                </a:solidFill>
                <a:ea typeface="+mn-lt"/>
                <a:cs typeface="+mn-lt"/>
              </a:rPr>
              <a:t>Sky</a:t>
            </a:r>
            <a:r>
              <a:rPr lang="pl-PL" sz="9600" dirty="0">
                <a:solidFill>
                  <a:schemeClr val="bg1"/>
                </a:solidFill>
                <a:ea typeface="+mn-lt"/>
                <a:cs typeface="+mn-lt"/>
              </a:rPr>
              <a:t> Garden</a:t>
            </a:r>
            <a:endParaRPr lang="pl-P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087891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EC6F92-A839-B42B-F276-115A8900C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Dziękuję za uwagę.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BAD235-3CEB-EED3-DB33-2DFBF30794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58052720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Motyw pakietu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Pakiet Offic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Motyw pakietu Office</vt:lpstr>
      <vt:lpstr>Atrakcje turystyczne Londynu</vt:lpstr>
      <vt:lpstr>Atrakcje turystyczne Londynu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Dziękuję za uwagę.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141</cp:revision>
  <dcterms:created xsi:type="dcterms:W3CDTF">2025-06-16T18:43:56Z</dcterms:created>
  <dcterms:modified xsi:type="dcterms:W3CDTF">2025-06-16T21:30:23Z</dcterms:modified>
</cp:coreProperties>
</file>